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3.png"/><Relationship Id="rId18" Type="http://schemas.openxmlformats.org/officeDocument/2006/relationships/image" Target="../media/image21.png"/><Relationship Id="rId3" Type="http://schemas.openxmlformats.org/officeDocument/2006/relationships/image" Target="../media/image53.png"/><Relationship Id="rId21" Type="http://schemas.openxmlformats.org/officeDocument/2006/relationships/image" Target="../media/image63.png"/><Relationship Id="rId7" Type="http://schemas.openxmlformats.org/officeDocument/2006/relationships/image" Target="../media/image5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26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20.png"/><Relationship Id="rId24" Type="http://schemas.openxmlformats.org/officeDocument/2006/relationships/image" Target="../media/image66.png"/><Relationship Id="rId5" Type="http://schemas.openxmlformats.org/officeDocument/2006/relationships/image" Target="../media/image55.png"/><Relationship Id="rId15" Type="http://schemas.openxmlformats.org/officeDocument/2006/relationships/image" Target="../media/image25.png"/><Relationship Id="rId23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24.png"/><Relationship Id="rId22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8.png"/><Relationship Id="rId7" Type="http://schemas.openxmlformats.org/officeDocument/2006/relationships/image" Target="../media/image2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71.gif"/><Relationship Id="rId3" Type="http://schemas.openxmlformats.org/officeDocument/2006/relationships/image" Target="../media/image69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7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1.png"/><Relationship Id="rId3" Type="http://schemas.openxmlformats.org/officeDocument/2006/relationships/image" Target="../media/image7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74.png"/><Relationship Id="rId10" Type="http://schemas.openxmlformats.org/officeDocument/2006/relationships/image" Target="../media/image25.png"/><Relationship Id="rId4" Type="http://schemas.openxmlformats.org/officeDocument/2006/relationships/image" Target="../media/image73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77.gif"/><Relationship Id="rId3" Type="http://schemas.openxmlformats.org/officeDocument/2006/relationships/image" Target="../media/image75.png"/><Relationship Id="rId7" Type="http://schemas.openxmlformats.org/officeDocument/2006/relationships/image" Target="../media/image23.png"/><Relationship Id="rId12" Type="http://schemas.openxmlformats.org/officeDocument/2006/relationships/image" Target="../media/image2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76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78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25.png"/><Relationship Id="rId5" Type="http://schemas.openxmlformats.org/officeDocument/2006/relationships/image" Target="../media/image80.png"/><Relationship Id="rId10" Type="http://schemas.openxmlformats.org/officeDocument/2006/relationships/image" Target="../media/image24.png"/><Relationship Id="rId4" Type="http://schemas.openxmlformats.org/officeDocument/2006/relationships/image" Target="../media/image79.pn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1.png"/><Relationship Id="rId3" Type="http://schemas.openxmlformats.org/officeDocument/2006/relationships/image" Target="../media/image83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6.png"/><Relationship Id="rId5" Type="http://schemas.openxmlformats.org/officeDocument/2006/relationships/image" Target="../media/image85.png"/><Relationship Id="rId10" Type="http://schemas.openxmlformats.org/officeDocument/2006/relationships/image" Target="../media/image25.png"/><Relationship Id="rId4" Type="http://schemas.openxmlformats.org/officeDocument/2006/relationships/image" Target="../media/image84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1.png"/><Relationship Id="rId3" Type="http://schemas.openxmlformats.org/officeDocument/2006/relationships/image" Target="../media/image86.png"/><Relationship Id="rId7" Type="http://schemas.openxmlformats.org/officeDocument/2006/relationships/image" Target="../media/image23.png"/><Relationship Id="rId12" Type="http://schemas.openxmlformats.org/officeDocument/2006/relationships/image" Target="../media/image51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image" Target="../media/image87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89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25.png"/><Relationship Id="rId5" Type="http://schemas.openxmlformats.org/officeDocument/2006/relationships/image" Target="../media/image91.png"/><Relationship Id="rId10" Type="http://schemas.openxmlformats.org/officeDocument/2006/relationships/image" Target="../media/image24.png"/><Relationship Id="rId4" Type="http://schemas.openxmlformats.org/officeDocument/2006/relationships/image" Target="../media/image90.pn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89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25.png"/><Relationship Id="rId5" Type="http://schemas.openxmlformats.org/officeDocument/2006/relationships/image" Target="../media/image91.png"/><Relationship Id="rId15" Type="http://schemas.openxmlformats.org/officeDocument/2006/relationships/image" Target="../media/image93.png"/><Relationship Id="rId10" Type="http://schemas.openxmlformats.org/officeDocument/2006/relationships/image" Target="../media/image24.png"/><Relationship Id="rId4" Type="http://schemas.openxmlformats.org/officeDocument/2006/relationships/image" Target="../media/image90.pn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89.pn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88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25.png"/><Relationship Id="rId5" Type="http://schemas.openxmlformats.org/officeDocument/2006/relationships/image" Target="../media/image91.png"/><Relationship Id="rId15" Type="http://schemas.openxmlformats.org/officeDocument/2006/relationships/image" Target="../media/image93.png"/><Relationship Id="rId10" Type="http://schemas.openxmlformats.org/officeDocument/2006/relationships/image" Target="../media/image24.png"/><Relationship Id="rId4" Type="http://schemas.openxmlformats.org/officeDocument/2006/relationships/image" Target="../media/image90.png"/><Relationship Id="rId9" Type="http://schemas.openxmlformats.org/officeDocument/2006/relationships/image" Target="../media/image23.png"/><Relationship Id="rId1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6.png"/><Relationship Id="rId5" Type="http://schemas.openxmlformats.org/officeDocument/2006/relationships/image" Target="../media/image23.png"/><Relationship Id="rId10" Type="http://schemas.openxmlformats.org/officeDocument/2006/relationships/image" Target="../media/image9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image" Target="../media/image21.png"/><Relationship Id="rId21" Type="http://schemas.openxmlformats.org/officeDocument/2006/relationships/image" Target="../media/image108.png"/><Relationship Id="rId7" Type="http://schemas.openxmlformats.org/officeDocument/2006/relationships/image" Target="../media/image25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20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98.png"/><Relationship Id="rId5" Type="http://schemas.openxmlformats.org/officeDocument/2006/relationships/image" Target="../media/image23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6.png"/><Relationship Id="rId2" Type="http://schemas.openxmlformats.org/officeDocument/2006/relationships/image" Target="../media/image2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5.png"/><Relationship Id="rId5" Type="http://schemas.openxmlformats.org/officeDocument/2006/relationships/image" Target="../media/image23.png"/><Relationship Id="rId15" Type="http://schemas.openxmlformats.org/officeDocument/2006/relationships/image" Target="../media/image39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3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20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41.png"/><Relationship Id="rId5" Type="http://schemas.openxmlformats.org/officeDocument/2006/relationships/image" Target="../media/image23.png"/><Relationship Id="rId15" Type="http://schemas.openxmlformats.org/officeDocument/2006/relationships/image" Target="../media/image45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12" Type="http://schemas.openxmlformats.org/officeDocument/2006/relationships/image" Target="../media/image2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1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0C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2113" y="4063500"/>
            <a:ext cx="9774781" cy="21040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83792" y="7566535"/>
            <a:ext cx="2416688" cy="13238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95348" y="5760377"/>
            <a:ext cx="2348256" cy="2348256"/>
            <a:chOff x="13895348" y="5760377"/>
            <a:chExt cx="2348256" cy="234825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95348" y="5760377"/>
              <a:ext cx="2348256" cy="23482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47092" y="2139254"/>
            <a:ext cx="3636709" cy="3621123"/>
            <a:chOff x="2847092" y="2139254"/>
            <a:chExt cx="3636709" cy="36211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7092" y="2139254"/>
              <a:ext cx="3636709" cy="362112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178143" y="3704241"/>
            <a:ext cx="2726619" cy="4030873"/>
            <a:chOff x="4178143" y="3704241"/>
            <a:chExt cx="2726619" cy="403087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833" y="1688805"/>
              <a:ext cx="5453238" cy="8061746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8143" y="3704241"/>
              <a:ext cx="2726619" cy="4030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52925" y="3704241"/>
            <a:ext cx="2726396" cy="4030873"/>
            <a:chOff x="10852925" y="3704241"/>
            <a:chExt cx="2726396" cy="4030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9727" y="1688805"/>
              <a:ext cx="5452792" cy="806174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2925" y="3704241"/>
              <a:ext cx="2726396" cy="4030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08659" y="3704241"/>
            <a:ext cx="2737695" cy="4030873"/>
            <a:chOff x="14108659" y="3704241"/>
            <a:chExt cx="2737695" cy="40308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9812" y="1688805"/>
              <a:ext cx="5475391" cy="8061746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08659" y="3704241"/>
              <a:ext cx="2737695" cy="403087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106992" y="4268123"/>
            <a:ext cx="2348090" cy="52252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71311" y="5171098"/>
            <a:ext cx="2212392" cy="1905423"/>
            <a:chOff x="14371311" y="5171098"/>
            <a:chExt cx="2212392" cy="190542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71311" y="5171098"/>
              <a:ext cx="2212392" cy="19054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97201" y="4268125"/>
            <a:ext cx="1921415" cy="5225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11756" y="4276935"/>
            <a:ext cx="1789929" cy="52252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270817" y="5190146"/>
            <a:ext cx="1890612" cy="1884137"/>
            <a:chOff x="11270817" y="5190146"/>
            <a:chExt cx="1890612" cy="188413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270817" y="5190146"/>
              <a:ext cx="1890612" cy="18841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19095" y="3711860"/>
            <a:ext cx="2726619" cy="4030873"/>
            <a:chOff x="7519095" y="3711860"/>
            <a:chExt cx="2726619" cy="403087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5786" y="1696424"/>
              <a:ext cx="5453238" cy="8061746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519095" y="3711860"/>
              <a:ext cx="2726619" cy="4030873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38151" y="4275742"/>
            <a:ext cx="1733167" cy="5225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988542" y="5150476"/>
            <a:ext cx="1597250" cy="1892333"/>
            <a:chOff x="7988542" y="5150476"/>
            <a:chExt cx="1597250" cy="18923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88542" y="5150476"/>
              <a:ext cx="1597250" cy="18923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575753" y="5313874"/>
            <a:ext cx="1931399" cy="1931399"/>
            <a:chOff x="4575753" y="5313874"/>
            <a:chExt cx="1931399" cy="19313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575753" y="5313874"/>
              <a:ext cx="1931399" cy="19313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4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32439" y="1803277"/>
            <a:ext cx="10849753" cy="7894617"/>
            <a:chOff x="3832439" y="1803277"/>
            <a:chExt cx="10849753" cy="789461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2439" y="1803277"/>
              <a:ext cx="10849753" cy="78946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3144001" cy="12114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34287" y="5480116"/>
            <a:ext cx="3550699" cy="15895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042" y="2838396"/>
            <a:ext cx="8843101" cy="71021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2502887" cy="12114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24287" y="4317030"/>
            <a:ext cx="3572965" cy="15895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54333" y="2913927"/>
            <a:ext cx="9259184" cy="5944817"/>
            <a:chOff x="4254333" y="2913927"/>
            <a:chExt cx="9259184" cy="59448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4333" y="2913927"/>
              <a:ext cx="9259184" cy="59448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3388249" cy="103515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34287" y="4305306"/>
            <a:ext cx="4358746" cy="250351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35" y="2903898"/>
            <a:ext cx="8514334" cy="6971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05229" cy="12114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3563382" cy="101550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37621" y="4643268"/>
            <a:ext cx="3849004" cy="25381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82153" y="2897029"/>
            <a:ext cx="3614531" cy="6905928"/>
            <a:chOff x="4282153" y="2897029"/>
            <a:chExt cx="3614531" cy="690592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82153" y="2897029"/>
              <a:ext cx="3614531" cy="69059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90476" y="2897029"/>
            <a:ext cx="3604396" cy="6905928"/>
            <a:chOff x="8390476" y="2897029"/>
            <a:chExt cx="3604396" cy="6905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90476" y="2897029"/>
              <a:ext cx="3604396" cy="6905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3961772" cy="10161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308752" y="2956499"/>
            <a:ext cx="5302443" cy="6442956"/>
            <a:chOff x="4308752" y="2956499"/>
            <a:chExt cx="5302443" cy="64429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8752" y="2956499"/>
              <a:ext cx="5302443" cy="644295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2907" y="1769440"/>
            <a:ext cx="3255753" cy="9994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13665" y="3529722"/>
            <a:ext cx="6096777" cy="39704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4461" y="5087553"/>
            <a:ext cx="2849500" cy="663338"/>
            <a:chOff x="264461" y="5087553"/>
            <a:chExt cx="2849500" cy="6633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461" y="5087553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3961772" cy="10161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1377801" cy="12114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3665" y="3536608"/>
            <a:ext cx="6702987" cy="540895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32381" y="2956893"/>
            <a:ext cx="6171429" cy="6171429"/>
            <a:chOff x="3832381" y="2956893"/>
            <a:chExt cx="6171429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2381" y="2956893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461" y="5087553"/>
            <a:ext cx="2849500" cy="663338"/>
            <a:chOff x="264461" y="5087553"/>
            <a:chExt cx="2849500" cy="6633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461" y="5087553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19194" y="1560866"/>
            <a:ext cx="2777143" cy="6171429"/>
            <a:chOff x="4219194" y="1560866"/>
            <a:chExt cx="2777143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9194" y="1560866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2051" y="1560866"/>
            <a:ext cx="2676764" cy="6171429"/>
            <a:chOff x="7282051" y="1560866"/>
            <a:chExt cx="267676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2051" y="1560866"/>
              <a:ext cx="267676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4530" y="1560866"/>
            <a:ext cx="2553695" cy="6171429"/>
            <a:chOff x="10244530" y="1560866"/>
            <a:chExt cx="255369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4530" y="1560866"/>
              <a:ext cx="255369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83939" y="1560866"/>
            <a:ext cx="2777143" cy="6171429"/>
            <a:chOff x="13083939" y="1560866"/>
            <a:chExt cx="2777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3939" y="1560866"/>
              <a:ext cx="2777143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0955" y="334154"/>
            <a:ext cx="1872296" cy="12260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461" y="5808212"/>
            <a:ext cx="2849500" cy="663338"/>
            <a:chOff x="264461" y="5808212"/>
            <a:chExt cx="2849500" cy="663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461" y="5808212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19194" y="1560866"/>
            <a:ext cx="2777143" cy="6171429"/>
            <a:chOff x="4219194" y="1560866"/>
            <a:chExt cx="2777143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9194" y="1560866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2051" y="1560866"/>
            <a:ext cx="2676764" cy="6171429"/>
            <a:chOff x="7282051" y="1560866"/>
            <a:chExt cx="267676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2051" y="1560866"/>
              <a:ext cx="267676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4530" y="1560866"/>
            <a:ext cx="2553695" cy="6171429"/>
            <a:chOff x="10244530" y="1560866"/>
            <a:chExt cx="255369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4530" y="1560866"/>
              <a:ext cx="255369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83939" y="1560866"/>
            <a:ext cx="2777143" cy="6171429"/>
            <a:chOff x="13083939" y="1560866"/>
            <a:chExt cx="2777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3939" y="1560866"/>
              <a:ext cx="2777143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0955" y="334154"/>
            <a:ext cx="1872296" cy="12260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461" y="5808212"/>
            <a:ext cx="2849500" cy="663338"/>
            <a:chOff x="264461" y="5808212"/>
            <a:chExt cx="2849500" cy="663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461" y="5808212"/>
              <a:ext cx="2849500" cy="663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55018" y="3300226"/>
            <a:ext cx="12442637" cy="6342649"/>
            <a:chOff x="5555018" y="3300226"/>
            <a:chExt cx="12442637" cy="63426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55018" y="3300226"/>
              <a:ext cx="12442637" cy="634264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986193"/>
            <a:ext cx="18285714" cy="7299521"/>
            <a:chOff x="0" y="2986193"/>
            <a:chExt cx="18285714" cy="72995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86193"/>
              <a:ext cx="18285714" cy="729952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20001" y="3730792"/>
            <a:ext cx="965423" cy="5933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475" y="807939"/>
            <a:ext cx="6268674" cy="1235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416" y="4370140"/>
            <a:ext cx="3460085" cy="1094621"/>
            <a:chOff x="1527416" y="4370140"/>
            <a:chExt cx="3460085" cy="10946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416" y="4370140"/>
              <a:ext cx="3460085" cy="10946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55692" y="4526977"/>
            <a:ext cx="1842993" cy="7589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05401" y="3730792"/>
            <a:ext cx="1025671" cy="5933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12815" y="4370140"/>
            <a:ext cx="3460085" cy="1094621"/>
            <a:chOff x="7412815" y="4370140"/>
            <a:chExt cx="3460085" cy="109462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815" y="4370140"/>
              <a:ext cx="3460085" cy="109462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41087" y="4526973"/>
            <a:ext cx="1835126" cy="75891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90858" y="3730792"/>
            <a:ext cx="1030195" cy="5933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98276" y="4370140"/>
            <a:ext cx="3460085" cy="1094621"/>
            <a:chOff x="13298276" y="4370140"/>
            <a:chExt cx="3460085" cy="109462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8276" y="4370140"/>
              <a:ext cx="3460085" cy="109462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31335" y="4529878"/>
            <a:ext cx="1752478" cy="75493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0001" y="6572906"/>
            <a:ext cx="1036623" cy="59332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27419" y="7212254"/>
            <a:ext cx="3460085" cy="1094621"/>
            <a:chOff x="1527419" y="7212254"/>
            <a:chExt cx="3460085" cy="109462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419" y="7212254"/>
              <a:ext cx="3460085" cy="109462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65078" y="7369088"/>
            <a:ext cx="1759126" cy="7522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05401" y="6572906"/>
            <a:ext cx="1022814" cy="59332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412815" y="7212254"/>
            <a:ext cx="3460085" cy="1094621"/>
            <a:chOff x="7412815" y="7212254"/>
            <a:chExt cx="3460085" cy="109462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2815" y="7212254"/>
              <a:ext cx="3460085" cy="109462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41087" y="7369087"/>
            <a:ext cx="1833003" cy="75891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390858" y="6572906"/>
            <a:ext cx="1029480" cy="5933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98276" y="7212254"/>
            <a:ext cx="3460085" cy="1094621"/>
            <a:chOff x="13298276" y="7212254"/>
            <a:chExt cx="3460085" cy="1094621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98276" y="7212254"/>
              <a:ext cx="3460085" cy="1094621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126573" y="7369087"/>
            <a:ext cx="1876746" cy="749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219194" y="1560866"/>
            <a:ext cx="2777143" cy="6171429"/>
            <a:chOff x="4219194" y="1560866"/>
            <a:chExt cx="2777143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19194" y="1560866"/>
              <a:ext cx="2777143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82051" y="1560866"/>
            <a:ext cx="2676764" cy="6171429"/>
            <a:chOff x="7282051" y="1560866"/>
            <a:chExt cx="2676764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2051" y="1560866"/>
              <a:ext cx="267676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244530" y="1560866"/>
            <a:ext cx="2553695" cy="6171429"/>
            <a:chOff x="10244530" y="1560866"/>
            <a:chExt cx="2553695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4530" y="1560866"/>
              <a:ext cx="2553695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83939" y="1560866"/>
            <a:ext cx="2777143" cy="6171429"/>
            <a:chOff x="13083939" y="1560866"/>
            <a:chExt cx="277714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3939" y="1560866"/>
              <a:ext cx="2777143" cy="61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40955" y="334154"/>
            <a:ext cx="1872296" cy="122606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4461" y="5808212"/>
            <a:ext cx="2849500" cy="663338"/>
            <a:chOff x="264461" y="5808212"/>
            <a:chExt cx="2849500" cy="6633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4461" y="5808212"/>
              <a:ext cx="2849500" cy="6633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55018" y="3300226"/>
            <a:ext cx="12442637" cy="6342649"/>
            <a:chOff x="5555018" y="3300226"/>
            <a:chExt cx="12442637" cy="63426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55018" y="3300226"/>
              <a:ext cx="12442637" cy="63426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19194" y="2667130"/>
            <a:ext cx="11856226" cy="7224888"/>
            <a:chOff x="4219194" y="2667130"/>
            <a:chExt cx="11856226" cy="72248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19194" y="2667130"/>
              <a:ext cx="11856226" cy="72248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6560584"/>
            <a:ext cx="2849500" cy="663338"/>
            <a:chOff x="264461" y="6560584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6560584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3494315" cy="10188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08571" y="1560866"/>
            <a:ext cx="12996190" cy="8405094"/>
            <a:chOff x="3908571" y="1560866"/>
            <a:chExt cx="12996190" cy="840509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8571" y="1560866"/>
              <a:ext cx="12996190" cy="840509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7299685"/>
            <a:ext cx="2849500" cy="663338"/>
            <a:chOff x="264461" y="7299685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7299685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53095" y="5142857"/>
            <a:ext cx="2857001" cy="2857001"/>
            <a:chOff x="4853095" y="5142857"/>
            <a:chExt cx="2857001" cy="28570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53095" y="5142857"/>
              <a:ext cx="2857001" cy="28570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74926" y="5142857"/>
            <a:ext cx="2858408" cy="2858408"/>
            <a:chOff x="14474926" y="5142857"/>
            <a:chExt cx="2858408" cy="28584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474926" y="5142857"/>
              <a:ext cx="2858408" cy="28584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39481" y="666667"/>
            <a:ext cx="2856766" cy="2856766"/>
            <a:chOff x="8839481" y="666667"/>
            <a:chExt cx="2856766" cy="28567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39481" y="666667"/>
              <a:ext cx="2856766" cy="28567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01009" y="666667"/>
            <a:ext cx="2865122" cy="2865122"/>
            <a:chOff x="13601009" y="666667"/>
            <a:chExt cx="2865122" cy="28651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601009" y="666667"/>
              <a:ext cx="2865122" cy="28651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66633" y="666667"/>
            <a:ext cx="2856418" cy="2856418"/>
            <a:chOff x="4066633" y="666667"/>
            <a:chExt cx="2856418" cy="285641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066633" y="666667"/>
              <a:ext cx="2856418" cy="28564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10096" y="5142857"/>
            <a:ext cx="2860068" cy="2860068"/>
            <a:chOff x="9710096" y="5142857"/>
            <a:chExt cx="2860068" cy="286006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10096" y="5142857"/>
              <a:ext cx="2860068" cy="286006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40558" y="3744621"/>
            <a:ext cx="2420250" cy="128844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33465" y="8220069"/>
            <a:ext cx="2323107" cy="128844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797465" y="8220069"/>
            <a:ext cx="2323107" cy="128844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627866" y="3744621"/>
            <a:ext cx="1406784" cy="128844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06356" y="3744621"/>
            <a:ext cx="1425688" cy="128844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70173" y="8220068"/>
            <a:ext cx="3368898" cy="1307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30C7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67432" y="4251594"/>
            <a:ext cx="7711186" cy="14849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784220" y="-696032"/>
            <a:ext cx="1623604" cy="2932016"/>
            <a:chOff x="15784220" y="-696032"/>
            <a:chExt cx="1623604" cy="293201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4220" y="-696032"/>
              <a:ext cx="1623604" cy="29320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323920" y="7060537"/>
            <a:ext cx="2348256" cy="2345321"/>
            <a:chOff x="13323920" y="7060537"/>
            <a:chExt cx="2348256" cy="234532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3920" y="7060537"/>
              <a:ext cx="2348256" cy="23453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17093" y="1563146"/>
            <a:ext cx="2232331" cy="2494591"/>
            <a:chOff x="1417093" y="1563146"/>
            <a:chExt cx="2232331" cy="24945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7093" y="1563146"/>
              <a:ext cx="2232331" cy="2494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96138" y="3980372"/>
            <a:ext cx="3811796" cy="47380"/>
            <a:chOff x="17496138" y="3980372"/>
            <a:chExt cx="3811796" cy="473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96138" y="3980372"/>
              <a:ext cx="3811796" cy="473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854883" y="4145995"/>
            <a:ext cx="1437181" cy="72501"/>
            <a:chOff x="16854883" y="4145995"/>
            <a:chExt cx="1437181" cy="7250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54883" y="4145995"/>
              <a:ext cx="1437181" cy="725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16250" y="6487022"/>
            <a:ext cx="1218000" cy="47380"/>
            <a:chOff x="416250" y="6487022"/>
            <a:chExt cx="1218000" cy="473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16250" y="6487022"/>
              <a:ext cx="1218000" cy="473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1199" y="6296278"/>
            <a:ext cx="1437181" cy="72501"/>
            <a:chOff x="-171199" y="6296278"/>
            <a:chExt cx="1437181" cy="7250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71199" y="6296278"/>
              <a:ext cx="1437181" cy="725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13998" y="2165714"/>
            <a:ext cx="600898" cy="499905"/>
            <a:chOff x="6013998" y="2165714"/>
            <a:chExt cx="600898" cy="4999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6013998" y="2165714"/>
              <a:ext cx="600898" cy="499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259908" y="5285495"/>
            <a:ext cx="622706" cy="622706"/>
            <a:chOff x="16259908" y="5285495"/>
            <a:chExt cx="622706" cy="6227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259908" y="5285495"/>
              <a:ext cx="622706" cy="6227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4412" y="8265909"/>
            <a:ext cx="628157" cy="168296"/>
            <a:chOff x="1784412" y="8265909"/>
            <a:chExt cx="628157" cy="16829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784412" y="8265909"/>
              <a:ext cx="628157" cy="1682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53303" y="859078"/>
            <a:ext cx="594286" cy="156130"/>
            <a:chOff x="10853303" y="859078"/>
            <a:chExt cx="594286" cy="1561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10853303" y="859078"/>
              <a:ext cx="594286" cy="1561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72057" y="1145763"/>
            <a:ext cx="592381" cy="140855"/>
            <a:chOff x="11072057" y="1145763"/>
            <a:chExt cx="592381" cy="14085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072057" y="1145763"/>
              <a:ext cx="592381" cy="14085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252544" y="2375457"/>
            <a:ext cx="574305" cy="564957"/>
            <a:chOff x="6252544" y="2375457"/>
            <a:chExt cx="574305" cy="5649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6252544" y="2375457"/>
              <a:ext cx="574305" cy="564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997308" y="5645602"/>
            <a:ext cx="525199" cy="525199"/>
            <a:chOff x="15997308" y="5645602"/>
            <a:chExt cx="525199" cy="52519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97308" y="5645602"/>
              <a:ext cx="525199" cy="5251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939757" y="8197676"/>
            <a:ext cx="2815578" cy="2815578"/>
            <a:chOff x="2939757" y="8197676"/>
            <a:chExt cx="2815578" cy="281557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9757" y="8197676"/>
              <a:ext cx="2815578" cy="28155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77422" y="6906444"/>
            <a:ext cx="522560" cy="522560"/>
            <a:chOff x="4977422" y="6906444"/>
            <a:chExt cx="522560" cy="52256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77422" y="6906444"/>
              <a:ext cx="522560" cy="522560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173348" y="7094220"/>
            <a:ext cx="440735" cy="440735"/>
            <a:chOff x="5173348" y="7094220"/>
            <a:chExt cx="440735" cy="440735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173348" y="7094220"/>
              <a:ext cx="440735" cy="4407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129164" y="1560866"/>
            <a:ext cx="7008943" cy="8291625"/>
            <a:chOff x="7129164" y="1560866"/>
            <a:chExt cx="7008943" cy="82916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29164" y="1560866"/>
              <a:ext cx="7008943" cy="82916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32381" y="2145055"/>
            <a:ext cx="13214275" cy="7331136"/>
            <a:chOff x="4232381" y="2145055"/>
            <a:chExt cx="13214275" cy="73311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32381" y="2145055"/>
              <a:ext cx="13214275" cy="73311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54333" y="1901562"/>
            <a:ext cx="11170140" cy="8126277"/>
            <a:chOff x="4254333" y="1901562"/>
            <a:chExt cx="11170140" cy="812627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333" y="1901562"/>
              <a:ext cx="11170140" cy="812627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234163"/>
            <a:ext cx="1609396" cy="43008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254333" y="1901562"/>
            <a:ext cx="11214262" cy="8126277"/>
            <a:chOff x="4254333" y="1901562"/>
            <a:chExt cx="11214262" cy="81262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54333" y="1901562"/>
              <a:ext cx="11214262" cy="81262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98224" y="1739164"/>
            <a:ext cx="7770930" cy="7770930"/>
            <a:chOff x="6798224" y="1739164"/>
            <a:chExt cx="7770930" cy="77709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98224" y="1739164"/>
              <a:ext cx="7770930" cy="77709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31507" y="7770564"/>
            <a:ext cx="3966943" cy="1007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32381" y="3543275"/>
            <a:ext cx="5003390" cy="4917032"/>
            <a:chOff x="3832381" y="3543275"/>
            <a:chExt cx="5003390" cy="49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2381" y="3543275"/>
              <a:ext cx="5003390" cy="49170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5771" y="2578607"/>
            <a:ext cx="3698102" cy="5128501"/>
            <a:chOff x="8835771" y="2578607"/>
            <a:chExt cx="3698102" cy="51285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35771" y="2578607"/>
              <a:ext cx="3698102" cy="51285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44344" y="7770565"/>
            <a:ext cx="3205353" cy="10077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93446" y="2969481"/>
            <a:ext cx="4571854" cy="4605553"/>
            <a:chOff x="13193446" y="2969481"/>
            <a:chExt cx="4571854" cy="46055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93446" y="2969481"/>
              <a:ext cx="4571854" cy="46055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43526" y="7770564"/>
            <a:ext cx="3755239" cy="1007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4461" y="3658981"/>
            <a:ext cx="2849500" cy="663338"/>
            <a:chOff x="264461" y="3658981"/>
            <a:chExt cx="2849500" cy="6633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4461" y="3658981"/>
              <a:ext cx="2849500" cy="6633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5234163"/>
            <a:ext cx="1609396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40955" y="334154"/>
            <a:ext cx="2518800" cy="12114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31507" y="7770564"/>
            <a:ext cx="3966943" cy="10077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32381" y="3543275"/>
            <a:ext cx="5003390" cy="4917032"/>
            <a:chOff x="3832381" y="3543275"/>
            <a:chExt cx="5003390" cy="49170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2381" y="3543275"/>
              <a:ext cx="5003390" cy="49170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5771" y="2578607"/>
            <a:ext cx="3698102" cy="5128501"/>
            <a:chOff x="8835771" y="2578607"/>
            <a:chExt cx="3698102" cy="512850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35771" y="2578607"/>
              <a:ext cx="3698102" cy="512850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44344" y="7770565"/>
            <a:ext cx="3205353" cy="10077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193446" y="2969481"/>
            <a:ext cx="4571854" cy="4605553"/>
            <a:chOff x="13193446" y="2969481"/>
            <a:chExt cx="4571854" cy="46055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193446" y="2969481"/>
              <a:ext cx="4571854" cy="46055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43526" y="7770564"/>
            <a:ext cx="3755239" cy="100777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04427" y="4043075"/>
            <a:ext cx="12744464" cy="3096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40954" y="334154"/>
            <a:ext cx="2352877" cy="122129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62907" y="1769440"/>
            <a:ext cx="6094820" cy="12260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471104" y="1560866"/>
            <a:ext cx="4585064" cy="9437415"/>
            <a:chOff x="-1471104" y="1560866"/>
            <a:chExt cx="4585064" cy="94374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471104" y="1560866"/>
              <a:ext cx="4585064" cy="943741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271" y="3775096"/>
            <a:ext cx="1710215" cy="41421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1271" y="4504630"/>
            <a:ext cx="1710082" cy="41421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9877" y="5234163"/>
            <a:ext cx="930834" cy="4257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271" y="5963696"/>
            <a:ext cx="1618739" cy="4257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1271" y="6716068"/>
            <a:ext cx="1704663" cy="41421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1271" y="7471525"/>
            <a:ext cx="1731139" cy="4142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76190" y="3193859"/>
            <a:ext cx="6171429" cy="6171429"/>
            <a:chOff x="7476190" y="3193859"/>
            <a:chExt cx="6171429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76190" y="3193859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461" y="4387241"/>
            <a:ext cx="2849500" cy="663338"/>
            <a:chOff x="264461" y="4387241"/>
            <a:chExt cx="2849500" cy="6633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4461" y="4387241"/>
              <a:ext cx="2849500" cy="6633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사용자 지정</PresentationFormat>
  <Paragraphs>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3</cp:revision>
  <dcterms:created xsi:type="dcterms:W3CDTF">2023-03-17T08:33:00Z</dcterms:created>
  <dcterms:modified xsi:type="dcterms:W3CDTF">2023-03-17T00:24:25Z</dcterms:modified>
</cp:coreProperties>
</file>